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3" r:id="rId14"/>
    <p:sldId id="274" r:id="rId15"/>
    <p:sldId id="275" r:id="rId16"/>
    <p:sldId id="276" r:id="rId17"/>
    <p:sldId id="269" r:id="rId18"/>
    <p:sldId id="270" r:id="rId19"/>
    <p:sldId id="277" r:id="rId20"/>
    <p:sldId id="278" r:id="rId21"/>
    <p:sldId id="267" r:id="rId22"/>
    <p:sldId id="286" r:id="rId23"/>
    <p:sldId id="280" r:id="rId24"/>
    <p:sldId id="272" r:id="rId25"/>
    <p:sldId id="287" r:id="rId26"/>
    <p:sldId id="266" r:id="rId27"/>
    <p:sldId id="288" r:id="rId28"/>
    <p:sldId id="279" r:id="rId29"/>
    <p:sldId id="283" r:id="rId30"/>
    <p:sldId id="281" r:id="rId31"/>
    <p:sldId id="282" r:id="rId32"/>
    <p:sldId id="284" r:id="rId33"/>
    <p:sldId id="285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54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46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4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244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27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68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9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7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77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81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9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FAD8-106D-4EC4-AB10-C3DAAC040F08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C0F3-4EAF-4A11-B4F2-D8EBFEAF5C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51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5057"/>
            <a:ext cx="9144000" cy="2387600"/>
          </a:xfrm>
        </p:spPr>
        <p:txBody>
          <a:bodyPr>
            <a:noAutofit/>
          </a:bodyPr>
          <a:lstStyle/>
          <a:p>
            <a:r>
              <a:rPr lang="fr-CA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Math </a:t>
            </a:r>
            <a:r>
              <a:rPr lang="fr-CA" sz="115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Mashups</a:t>
            </a:r>
            <a:endParaRPr lang="en-CA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6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42" y="237476"/>
            <a:ext cx="7428115" cy="6190096"/>
          </a:xfrm>
        </p:spPr>
      </p:pic>
    </p:spTree>
    <p:extLst>
      <p:ext uri="{BB962C8B-B14F-4D97-AF65-F5344CB8AC3E}">
        <p14:creationId xmlns:p14="http://schemas.microsoft.com/office/powerpoint/2010/main" val="414906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70" y="0"/>
            <a:ext cx="6016060" cy="6894405"/>
          </a:xfrm>
        </p:spPr>
      </p:pic>
    </p:spTree>
    <p:extLst>
      <p:ext uri="{BB962C8B-B14F-4D97-AF65-F5344CB8AC3E}">
        <p14:creationId xmlns:p14="http://schemas.microsoft.com/office/powerpoint/2010/main" val="106149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0"/>
            <a:ext cx="6383892" cy="7315200"/>
          </a:xfrm>
        </p:spPr>
      </p:pic>
    </p:spTree>
    <p:extLst>
      <p:ext uri="{BB962C8B-B14F-4D97-AF65-F5344CB8AC3E}">
        <p14:creationId xmlns:p14="http://schemas.microsoft.com/office/powerpoint/2010/main" val="340139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3" y="161399"/>
            <a:ext cx="5462154" cy="6696601"/>
          </a:xfrm>
        </p:spPr>
      </p:pic>
    </p:spTree>
    <p:extLst>
      <p:ext uri="{BB962C8B-B14F-4D97-AF65-F5344CB8AC3E}">
        <p14:creationId xmlns:p14="http://schemas.microsoft.com/office/powerpoint/2010/main" val="99894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04877"/>
              </p:ext>
            </p:extLst>
          </p:nvPr>
        </p:nvGraphicFramePr>
        <p:xfrm>
          <a:off x="838199" y="365125"/>
          <a:ext cx="10775517" cy="445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949456" imgH="2459995" progId="Word.Document.12">
                  <p:embed/>
                </p:oleObj>
              </mc:Choice>
              <mc:Fallback>
                <p:oleObj name="Document" r:id="rId3" imgW="5949456" imgH="2459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365125"/>
                        <a:ext cx="10775517" cy="445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15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19" y="214097"/>
            <a:ext cx="4617161" cy="6162371"/>
          </a:xfrm>
        </p:spPr>
      </p:pic>
    </p:spTree>
    <p:extLst>
      <p:ext uri="{BB962C8B-B14F-4D97-AF65-F5344CB8AC3E}">
        <p14:creationId xmlns:p14="http://schemas.microsoft.com/office/powerpoint/2010/main" val="123624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75062"/>
              </p:ext>
            </p:extLst>
          </p:nvPr>
        </p:nvGraphicFramePr>
        <p:xfrm>
          <a:off x="957321" y="365125"/>
          <a:ext cx="10098606" cy="638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5949456" imgH="3764674" progId="Word.Document.12">
                  <p:embed/>
                </p:oleObj>
              </mc:Choice>
              <mc:Fallback>
                <p:oleObj name="Document" r:id="rId3" imgW="5949456" imgH="37646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321" y="365125"/>
                        <a:ext cx="10098606" cy="6388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0" y="235068"/>
            <a:ext cx="5670319" cy="6622932"/>
          </a:xfrm>
        </p:spPr>
      </p:pic>
    </p:spTree>
    <p:extLst>
      <p:ext uri="{BB962C8B-B14F-4D97-AF65-F5344CB8AC3E}">
        <p14:creationId xmlns:p14="http://schemas.microsoft.com/office/powerpoint/2010/main" val="216101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27252"/>
              </p:ext>
            </p:extLst>
          </p:nvPr>
        </p:nvGraphicFramePr>
        <p:xfrm>
          <a:off x="838200" y="365125"/>
          <a:ext cx="10939268" cy="532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5949456" imgH="2894768" progId="Word.Document.12">
                  <p:embed/>
                </p:oleObj>
              </mc:Choice>
              <mc:Fallback>
                <p:oleObj name="Document" r:id="rId3" imgW="5949456" imgH="28947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65125"/>
                        <a:ext cx="10939268" cy="532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78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0" y="0"/>
            <a:ext cx="4665600" cy="6639149"/>
          </a:xfrm>
        </p:spPr>
      </p:pic>
    </p:spTree>
    <p:extLst>
      <p:ext uri="{BB962C8B-B14F-4D97-AF65-F5344CB8AC3E}">
        <p14:creationId xmlns:p14="http://schemas.microsoft.com/office/powerpoint/2010/main" val="281279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36" y="0"/>
            <a:ext cx="5175327" cy="7132384"/>
          </a:xfrm>
        </p:spPr>
      </p:pic>
    </p:spTree>
    <p:extLst>
      <p:ext uri="{BB962C8B-B14F-4D97-AF65-F5344CB8AC3E}">
        <p14:creationId xmlns:p14="http://schemas.microsoft.com/office/powerpoint/2010/main" val="215810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5426"/>
            <a:ext cx="10426758" cy="2344189"/>
          </a:xfrm>
        </p:spPr>
      </p:pic>
    </p:spTree>
    <p:extLst>
      <p:ext uri="{BB962C8B-B14F-4D97-AF65-F5344CB8AC3E}">
        <p14:creationId xmlns:p14="http://schemas.microsoft.com/office/powerpoint/2010/main" val="291809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1" y="165620"/>
            <a:ext cx="11894039" cy="6692380"/>
          </a:xfrm>
        </p:spPr>
      </p:pic>
    </p:spTree>
    <p:extLst>
      <p:ext uri="{BB962C8B-B14F-4D97-AF65-F5344CB8AC3E}">
        <p14:creationId xmlns:p14="http://schemas.microsoft.com/office/powerpoint/2010/main" val="278886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7" y="260263"/>
            <a:ext cx="11655068" cy="6557919"/>
          </a:xfrm>
        </p:spPr>
      </p:pic>
    </p:spTree>
    <p:extLst>
      <p:ext uri="{BB962C8B-B14F-4D97-AF65-F5344CB8AC3E}">
        <p14:creationId xmlns:p14="http://schemas.microsoft.com/office/powerpoint/2010/main" val="258417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" y="165618"/>
            <a:ext cx="11804698" cy="6642111"/>
          </a:xfrm>
        </p:spPr>
      </p:pic>
    </p:spTree>
    <p:extLst>
      <p:ext uri="{BB962C8B-B14F-4D97-AF65-F5344CB8AC3E}">
        <p14:creationId xmlns:p14="http://schemas.microsoft.com/office/powerpoint/2010/main" val="1697025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276888"/>
            <a:ext cx="11445133" cy="6439795"/>
          </a:xfrm>
        </p:spPr>
      </p:pic>
    </p:spTree>
    <p:extLst>
      <p:ext uri="{BB962C8B-B14F-4D97-AF65-F5344CB8AC3E}">
        <p14:creationId xmlns:p14="http://schemas.microsoft.com/office/powerpoint/2010/main" val="384382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4" y="166255"/>
            <a:ext cx="11846119" cy="6665417"/>
          </a:xfrm>
        </p:spPr>
      </p:pic>
    </p:spTree>
    <p:extLst>
      <p:ext uri="{BB962C8B-B14F-4D97-AF65-F5344CB8AC3E}">
        <p14:creationId xmlns:p14="http://schemas.microsoft.com/office/powerpoint/2010/main" val="375231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15552" cy="6085551"/>
          </a:xfrm>
        </p:spPr>
      </p:pic>
    </p:spTree>
    <p:extLst>
      <p:ext uri="{BB962C8B-B14F-4D97-AF65-F5344CB8AC3E}">
        <p14:creationId xmlns:p14="http://schemas.microsoft.com/office/powerpoint/2010/main" val="3030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8" y="0"/>
            <a:ext cx="11775850" cy="66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5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42162"/>
            <a:ext cx="11704320" cy="6585631"/>
          </a:xfrm>
        </p:spPr>
      </p:pic>
    </p:spTree>
    <p:extLst>
      <p:ext uri="{BB962C8B-B14F-4D97-AF65-F5344CB8AC3E}">
        <p14:creationId xmlns:p14="http://schemas.microsoft.com/office/powerpoint/2010/main" val="117038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650847"/>
              </p:ext>
            </p:extLst>
          </p:nvPr>
        </p:nvGraphicFramePr>
        <p:xfrm>
          <a:off x="541192" y="365125"/>
          <a:ext cx="10812607" cy="569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5949456" imgH="3132669" progId="Word.Document.12">
                  <p:embed/>
                </p:oleObj>
              </mc:Choice>
              <mc:Fallback>
                <p:oleObj name="Document" r:id="rId3" imgW="5949456" imgH="3132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192" y="365125"/>
                        <a:ext cx="10812607" cy="5691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78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2835"/>
            <a:ext cx="10515600" cy="3179356"/>
          </a:xfrm>
        </p:spPr>
      </p:pic>
    </p:spTree>
    <p:extLst>
      <p:ext uri="{BB962C8B-B14F-4D97-AF65-F5344CB8AC3E}">
        <p14:creationId xmlns:p14="http://schemas.microsoft.com/office/powerpoint/2010/main" val="409554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0"/>
            <a:ext cx="4389120" cy="6855807"/>
          </a:xfrm>
        </p:spPr>
      </p:pic>
    </p:spTree>
    <p:extLst>
      <p:ext uri="{BB962C8B-B14F-4D97-AF65-F5344CB8AC3E}">
        <p14:creationId xmlns:p14="http://schemas.microsoft.com/office/powerpoint/2010/main" val="3276979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15600" cy="3849211"/>
          </a:xfrm>
        </p:spPr>
      </p:pic>
    </p:spTree>
    <p:extLst>
      <p:ext uri="{BB962C8B-B14F-4D97-AF65-F5344CB8AC3E}">
        <p14:creationId xmlns:p14="http://schemas.microsoft.com/office/powerpoint/2010/main" val="3814050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115"/>
            <a:ext cx="12192000" cy="52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6" y="1690688"/>
            <a:ext cx="11389948" cy="2992582"/>
          </a:xfrm>
        </p:spPr>
      </p:pic>
    </p:spTree>
    <p:extLst>
      <p:ext uri="{BB962C8B-B14F-4D97-AF65-F5344CB8AC3E}">
        <p14:creationId xmlns:p14="http://schemas.microsoft.com/office/powerpoint/2010/main" val="2292300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98" y="148664"/>
            <a:ext cx="4705004" cy="6709336"/>
          </a:xfrm>
        </p:spPr>
      </p:pic>
    </p:spTree>
    <p:extLst>
      <p:ext uri="{BB962C8B-B14F-4D97-AF65-F5344CB8AC3E}">
        <p14:creationId xmlns:p14="http://schemas.microsoft.com/office/powerpoint/2010/main" val="3039810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433105" cy="2399174"/>
          </a:xfrm>
        </p:spPr>
      </p:pic>
    </p:spTree>
    <p:extLst>
      <p:ext uri="{BB962C8B-B14F-4D97-AF65-F5344CB8AC3E}">
        <p14:creationId xmlns:p14="http://schemas.microsoft.com/office/powerpoint/2010/main" val="63345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-58188"/>
            <a:ext cx="5320144" cy="6916188"/>
          </a:xfrm>
        </p:spPr>
      </p:pic>
    </p:spTree>
    <p:extLst>
      <p:ext uri="{BB962C8B-B14F-4D97-AF65-F5344CB8AC3E}">
        <p14:creationId xmlns:p14="http://schemas.microsoft.com/office/powerpoint/2010/main" val="3545148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9" y="2394065"/>
            <a:ext cx="12575173" cy="3395297"/>
          </a:xfrm>
        </p:spPr>
      </p:pic>
    </p:spTree>
    <p:extLst>
      <p:ext uri="{BB962C8B-B14F-4D97-AF65-F5344CB8AC3E}">
        <p14:creationId xmlns:p14="http://schemas.microsoft.com/office/powerpoint/2010/main" val="4213487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19" y="175728"/>
            <a:ext cx="8867361" cy="6317118"/>
          </a:xfrm>
        </p:spPr>
      </p:pic>
    </p:spTree>
    <p:extLst>
      <p:ext uri="{BB962C8B-B14F-4D97-AF65-F5344CB8AC3E}">
        <p14:creationId xmlns:p14="http://schemas.microsoft.com/office/powerpoint/2010/main" val="392454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92" y="123790"/>
            <a:ext cx="9033616" cy="6435558"/>
          </a:xfrm>
        </p:spPr>
      </p:pic>
    </p:spTree>
    <p:extLst>
      <p:ext uri="{BB962C8B-B14F-4D97-AF65-F5344CB8AC3E}">
        <p14:creationId xmlns:p14="http://schemas.microsoft.com/office/powerpoint/2010/main" val="321940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64" y="0"/>
            <a:ext cx="5765671" cy="7132320"/>
          </a:xfrm>
        </p:spPr>
      </p:pic>
    </p:spTree>
    <p:extLst>
      <p:ext uri="{BB962C8B-B14F-4D97-AF65-F5344CB8AC3E}">
        <p14:creationId xmlns:p14="http://schemas.microsoft.com/office/powerpoint/2010/main" val="1321991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348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391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1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0713"/>
            <a:ext cx="10686557" cy="3053302"/>
          </a:xfrm>
        </p:spPr>
      </p:pic>
    </p:spTree>
    <p:extLst>
      <p:ext uri="{BB962C8B-B14F-4D97-AF65-F5344CB8AC3E}">
        <p14:creationId xmlns:p14="http://schemas.microsoft.com/office/powerpoint/2010/main" val="5053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45" y="365125"/>
            <a:ext cx="5401110" cy="6189046"/>
          </a:xfrm>
        </p:spPr>
      </p:pic>
    </p:spTree>
    <p:extLst>
      <p:ext uri="{BB962C8B-B14F-4D97-AF65-F5344CB8AC3E}">
        <p14:creationId xmlns:p14="http://schemas.microsoft.com/office/powerpoint/2010/main" val="12734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88" y="169459"/>
            <a:ext cx="5836423" cy="6688541"/>
          </a:xfrm>
        </p:spPr>
      </p:pic>
    </p:spTree>
    <p:extLst>
      <p:ext uri="{BB962C8B-B14F-4D97-AF65-F5344CB8AC3E}">
        <p14:creationId xmlns:p14="http://schemas.microsoft.com/office/powerpoint/2010/main" val="190085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07" y="152122"/>
            <a:ext cx="4878185" cy="6705878"/>
          </a:xfrm>
        </p:spPr>
      </p:pic>
    </p:spTree>
    <p:extLst>
      <p:ext uri="{BB962C8B-B14F-4D97-AF65-F5344CB8AC3E}">
        <p14:creationId xmlns:p14="http://schemas.microsoft.com/office/powerpoint/2010/main" val="310152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95031"/>
              </p:ext>
            </p:extLst>
          </p:nvPr>
        </p:nvGraphicFramePr>
        <p:xfrm>
          <a:off x="1255481" y="365125"/>
          <a:ext cx="9983711" cy="528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949456" imgH="3151744" progId="Word.Document.12">
                  <p:embed/>
                </p:oleObj>
              </mc:Choice>
              <mc:Fallback>
                <p:oleObj name="Document" r:id="rId3" imgW="5949456" imgH="31517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5481" y="365125"/>
                        <a:ext cx="9983711" cy="528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60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Widescreen</PresentationFormat>
  <Paragraphs>1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Microsoft Word Document</vt:lpstr>
      <vt:lpstr>Math Mashups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Belliveau, Janie (ASD-E)</dc:creator>
  <cp:lastModifiedBy>Belliveau, Janie (ASD-E)</cp:lastModifiedBy>
  <cp:revision>9</cp:revision>
  <dcterms:created xsi:type="dcterms:W3CDTF">2020-06-16T16:26:14Z</dcterms:created>
  <dcterms:modified xsi:type="dcterms:W3CDTF">2020-06-16T16:59:02Z</dcterms:modified>
</cp:coreProperties>
</file>